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303" r:id="rId2"/>
    <p:sldId id="304" r:id="rId3"/>
    <p:sldId id="305" r:id="rId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-582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112cc90b3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112cc90b3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112cc90b3eb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112cc90b3eb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112cc90b3eb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112cc90b3eb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60"/>
          <p:cNvSpPr/>
          <p:nvPr/>
        </p:nvSpPr>
        <p:spPr>
          <a:xfrm>
            <a:off x="2409250" y="637475"/>
            <a:ext cx="3798600" cy="21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6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  <p:pic>
        <p:nvPicPr>
          <p:cNvPr id="635" name="Google Shape;635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125" y="100625"/>
            <a:ext cx="1931825" cy="2007873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60"/>
          <p:cNvSpPr txBox="1"/>
          <p:nvPr/>
        </p:nvSpPr>
        <p:spPr>
          <a:xfrm>
            <a:off x="515775" y="-166243"/>
            <a:ext cx="8252100" cy="77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600" dirty="0" smtClean="0">
                <a:solidFill>
                  <a:schemeClr val="dk1"/>
                </a:solidFill>
                <a:highlight>
                  <a:srgbClr val="FFFF00"/>
                </a:highlight>
              </a:rPr>
              <a:t>Activité </a:t>
            </a:r>
            <a:r>
              <a:rPr lang="fr" sz="1600" dirty="0">
                <a:solidFill>
                  <a:schemeClr val="dk1"/>
                </a:solidFill>
                <a:highlight>
                  <a:srgbClr val="FFFF00"/>
                </a:highlight>
              </a:rPr>
              <a:t>sur les engrenages</a:t>
            </a:r>
            <a:endParaRPr/>
          </a:p>
        </p:txBody>
      </p:sp>
      <p:sp>
        <p:nvSpPr>
          <p:cNvPr id="637" name="Google Shape;637;p60"/>
          <p:cNvSpPr txBox="1"/>
          <p:nvPr/>
        </p:nvSpPr>
        <p:spPr>
          <a:xfrm>
            <a:off x="515775" y="52391"/>
            <a:ext cx="8252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600" dirty="0">
                <a:solidFill>
                  <a:schemeClr val="dk1"/>
                </a:solidFill>
              </a:rPr>
              <a:t>Manipulation découverte, mesures, calculs</a:t>
            </a:r>
            <a:endParaRPr/>
          </a:p>
        </p:txBody>
      </p:sp>
      <p:pic>
        <p:nvPicPr>
          <p:cNvPr id="638" name="Google Shape;638;p60"/>
          <p:cNvPicPr preferRelativeResize="0"/>
          <p:nvPr/>
        </p:nvPicPr>
        <p:blipFill rotWithShape="1">
          <a:blip r:embed="rId4">
            <a:alphaModFix/>
          </a:blip>
          <a:srcRect t="-4012" b="8928"/>
          <a:stretch/>
        </p:blipFill>
        <p:spPr>
          <a:xfrm>
            <a:off x="3213200" y="713675"/>
            <a:ext cx="2157949" cy="2007875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60"/>
          <p:cNvSpPr txBox="1"/>
          <p:nvPr/>
        </p:nvSpPr>
        <p:spPr>
          <a:xfrm>
            <a:off x="6363265" y="930738"/>
            <a:ext cx="2415300" cy="1691971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fr-FR" sz="1100" dirty="0" smtClean="0"/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lang="fr-FR" sz="1100" dirty="0" smtClean="0"/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endParaRPr sz="1100"/>
          </a:p>
        </p:txBody>
      </p:sp>
      <p:sp>
        <p:nvSpPr>
          <p:cNvPr id="640" name="Google Shape;640;p60"/>
          <p:cNvSpPr txBox="1"/>
          <p:nvPr/>
        </p:nvSpPr>
        <p:spPr>
          <a:xfrm>
            <a:off x="-134237" y="1944175"/>
            <a:ext cx="2629800" cy="5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certaines pinces de robot fonctionnent avec des engrenages </a:t>
            </a:r>
            <a:endParaRPr sz="1000"/>
          </a:p>
        </p:txBody>
      </p:sp>
      <p:sp>
        <p:nvSpPr>
          <p:cNvPr id="641" name="Google Shape;641;p60"/>
          <p:cNvSpPr txBox="1"/>
          <p:nvPr/>
        </p:nvSpPr>
        <p:spPr>
          <a:xfrm>
            <a:off x="117149" y="2480475"/>
            <a:ext cx="1091100" cy="72247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 b="1" i="1" u="sng">
                <a:solidFill>
                  <a:schemeClr val="dk1"/>
                </a:solidFill>
              </a:rPr>
              <a:t>Activité:</a:t>
            </a:r>
            <a:endParaRPr sz="1100" b="1" i="1" u="sng"/>
          </a:p>
        </p:txBody>
      </p:sp>
      <p:sp>
        <p:nvSpPr>
          <p:cNvPr id="642" name="Google Shape;642;p60"/>
          <p:cNvSpPr txBox="1"/>
          <p:nvPr/>
        </p:nvSpPr>
        <p:spPr>
          <a:xfrm>
            <a:off x="3213200" y="693900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3</a:t>
            </a:r>
            <a:endParaRPr/>
          </a:p>
        </p:txBody>
      </p:sp>
      <p:sp>
        <p:nvSpPr>
          <p:cNvPr id="643" name="Google Shape;643;p60"/>
          <p:cNvSpPr txBox="1"/>
          <p:nvPr/>
        </p:nvSpPr>
        <p:spPr>
          <a:xfrm>
            <a:off x="2513750" y="2396625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2</a:t>
            </a:r>
            <a:endParaRPr/>
          </a:p>
        </p:txBody>
      </p:sp>
      <p:sp>
        <p:nvSpPr>
          <p:cNvPr id="644" name="Google Shape;644;p60"/>
          <p:cNvSpPr txBox="1"/>
          <p:nvPr/>
        </p:nvSpPr>
        <p:spPr>
          <a:xfrm>
            <a:off x="5371150" y="2262400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1</a:t>
            </a:r>
            <a:endParaRPr/>
          </a:p>
        </p:txBody>
      </p:sp>
      <p:cxnSp>
        <p:nvCxnSpPr>
          <p:cNvPr id="645" name="Google Shape;645;p60"/>
          <p:cNvCxnSpPr/>
          <p:nvPr/>
        </p:nvCxnSpPr>
        <p:spPr>
          <a:xfrm rot="10800000" flipH="1">
            <a:off x="3209200" y="2494100"/>
            <a:ext cx="302100" cy="9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46" name="Google Shape;646;p60"/>
          <p:cNvCxnSpPr/>
          <p:nvPr/>
        </p:nvCxnSpPr>
        <p:spPr>
          <a:xfrm>
            <a:off x="3901600" y="891600"/>
            <a:ext cx="374400" cy="148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47" name="Google Shape;647;p60"/>
          <p:cNvCxnSpPr/>
          <p:nvPr/>
        </p:nvCxnSpPr>
        <p:spPr>
          <a:xfrm rot="10800000">
            <a:off x="5200100" y="2380975"/>
            <a:ext cx="206400" cy="68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48" name="Google Shape;648;p60"/>
          <p:cNvSpPr txBox="1"/>
          <p:nvPr/>
        </p:nvSpPr>
        <p:spPr>
          <a:xfrm>
            <a:off x="117138" y="2886675"/>
            <a:ext cx="540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Fais un tour de la roue 2: combien de tours a fait la roue 1 ?</a:t>
            </a:r>
            <a:endParaRPr sz="1000"/>
          </a:p>
        </p:txBody>
      </p:sp>
      <p:sp>
        <p:nvSpPr>
          <p:cNvPr id="650" name="Google Shape;650;p60"/>
          <p:cNvSpPr txBox="1"/>
          <p:nvPr/>
        </p:nvSpPr>
        <p:spPr>
          <a:xfrm>
            <a:off x="5825867" y="2902275"/>
            <a:ext cx="156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N= </a:t>
            </a:r>
            <a:endParaRPr sz="1000"/>
          </a:p>
        </p:txBody>
      </p:sp>
      <p:sp>
        <p:nvSpPr>
          <p:cNvPr id="651" name="Google Shape;651;p60"/>
          <p:cNvSpPr txBox="1"/>
          <p:nvPr/>
        </p:nvSpPr>
        <p:spPr>
          <a:xfrm>
            <a:off x="7390367" y="2902275"/>
            <a:ext cx="156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N1 = </a:t>
            </a:r>
            <a:endParaRPr sz="1000"/>
          </a:p>
        </p:txBody>
      </p:sp>
      <p:sp>
        <p:nvSpPr>
          <p:cNvPr id="653" name="Google Shape;653;p60"/>
          <p:cNvSpPr txBox="1"/>
          <p:nvPr/>
        </p:nvSpPr>
        <p:spPr>
          <a:xfrm>
            <a:off x="209001" y="3277275"/>
            <a:ext cx="18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⍵ = </a:t>
            </a:r>
            <a:endParaRPr sz="1000"/>
          </a:p>
        </p:txBody>
      </p:sp>
      <p:sp>
        <p:nvSpPr>
          <p:cNvPr id="656" name="Google Shape;656;p60"/>
          <p:cNvSpPr txBox="1"/>
          <p:nvPr/>
        </p:nvSpPr>
        <p:spPr>
          <a:xfrm>
            <a:off x="2048901" y="3269625"/>
            <a:ext cx="18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⍵1 =  </a:t>
            </a:r>
            <a:endParaRPr sz="1000"/>
          </a:p>
        </p:txBody>
      </p:sp>
      <p:sp>
        <p:nvSpPr>
          <p:cNvPr id="658" name="Google Shape;658;p60"/>
          <p:cNvSpPr txBox="1"/>
          <p:nvPr/>
        </p:nvSpPr>
        <p:spPr>
          <a:xfrm>
            <a:off x="268401" y="3683775"/>
            <a:ext cx="5748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on met un moteur sur la roue 2, et que sa vitesse ⍵2 est 150 tours/min : ⍵1 =</a:t>
            </a:r>
            <a:endParaRPr sz="1000"/>
          </a:p>
        </p:txBody>
      </p:sp>
      <p:sp>
        <p:nvSpPr>
          <p:cNvPr id="660" name="Google Shape;660;p60"/>
          <p:cNvSpPr txBox="1"/>
          <p:nvPr/>
        </p:nvSpPr>
        <p:spPr>
          <a:xfrm>
            <a:off x="268388" y="3982275"/>
            <a:ext cx="540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le </a:t>
            </a:r>
            <a:r>
              <a:rPr lang="fr" sz="1200" u="sng">
                <a:solidFill>
                  <a:schemeClr val="dk1"/>
                </a:solidFill>
              </a:rPr>
              <a:t>moteur est sur la grande roue</a:t>
            </a:r>
            <a:r>
              <a:rPr lang="fr" sz="1200">
                <a:solidFill>
                  <a:schemeClr val="dk1"/>
                </a:solidFill>
              </a:rPr>
              <a:t>, on a un </a:t>
            </a:r>
            <a:r>
              <a:rPr lang="fr" sz="1200" u="sng">
                <a:solidFill>
                  <a:schemeClr val="dk1"/>
                </a:solidFill>
              </a:rPr>
              <a:t>multiplicateur de vitesse</a:t>
            </a:r>
            <a:endParaRPr sz="1000" u="sng"/>
          </a:p>
        </p:txBody>
      </p:sp>
      <p:sp>
        <p:nvSpPr>
          <p:cNvPr id="661" name="Google Shape;661;p60"/>
          <p:cNvSpPr txBox="1"/>
          <p:nvPr/>
        </p:nvSpPr>
        <p:spPr>
          <a:xfrm>
            <a:off x="268400" y="4304450"/>
            <a:ext cx="8499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A l’inverse, si on met un moteur sur la roue 1, et que sa vitesse ⍵1 est 300 tours/min : ⍵2 = </a:t>
            </a:r>
            <a:endParaRPr sz="1000"/>
          </a:p>
        </p:txBody>
      </p:sp>
      <p:sp>
        <p:nvSpPr>
          <p:cNvPr id="662" name="Google Shape;662;p60"/>
          <p:cNvSpPr txBox="1"/>
          <p:nvPr/>
        </p:nvSpPr>
        <p:spPr>
          <a:xfrm>
            <a:off x="268388" y="4632175"/>
            <a:ext cx="540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le </a:t>
            </a:r>
            <a:r>
              <a:rPr lang="fr" sz="1200" u="sng">
                <a:solidFill>
                  <a:schemeClr val="dk1"/>
                </a:solidFill>
              </a:rPr>
              <a:t>moteur est sur la petite roue</a:t>
            </a:r>
            <a:r>
              <a:rPr lang="fr" sz="1200">
                <a:solidFill>
                  <a:schemeClr val="dk1"/>
                </a:solidFill>
              </a:rPr>
              <a:t>, on a un </a:t>
            </a:r>
            <a:r>
              <a:rPr lang="fr" sz="1200" u="sng">
                <a:solidFill>
                  <a:schemeClr val="dk1"/>
                </a:solidFill>
              </a:rPr>
              <a:t>réducteur de vitesse</a:t>
            </a:r>
            <a:endParaRPr sz="1000" u="sng"/>
          </a:p>
        </p:txBody>
      </p:sp>
      <p:sp>
        <p:nvSpPr>
          <p:cNvPr id="34" name="Rectangle 33"/>
          <p:cNvSpPr/>
          <p:nvPr/>
        </p:nvSpPr>
        <p:spPr>
          <a:xfrm>
            <a:off x="4335407" y="3050131"/>
            <a:ext cx="1387586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/>
          <p:cNvSpPr/>
          <p:nvPr/>
        </p:nvSpPr>
        <p:spPr>
          <a:xfrm>
            <a:off x="6164207" y="3050131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7801175" y="3062920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/>
          <p:cNvSpPr/>
          <p:nvPr/>
        </p:nvSpPr>
        <p:spPr>
          <a:xfrm>
            <a:off x="588286" y="3433795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/>
          <p:cNvSpPr/>
          <p:nvPr/>
        </p:nvSpPr>
        <p:spPr>
          <a:xfrm>
            <a:off x="2608918" y="3427400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/>
          <p:cNvSpPr/>
          <p:nvPr/>
        </p:nvSpPr>
        <p:spPr>
          <a:xfrm>
            <a:off x="5940403" y="3823853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/>
          <p:cNvSpPr/>
          <p:nvPr/>
        </p:nvSpPr>
        <p:spPr>
          <a:xfrm>
            <a:off x="6662971" y="4450504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0" name="Google Shape;670;p6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  <p:pic>
        <p:nvPicPr>
          <p:cNvPr id="673" name="Google Shape;673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037" y="178151"/>
            <a:ext cx="1931826" cy="1890425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61"/>
          <p:cNvSpPr txBox="1"/>
          <p:nvPr/>
        </p:nvSpPr>
        <p:spPr>
          <a:xfrm>
            <a:off x="0" y="72175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3</a:t>
            </a:r>
            <a:endParaRPr/>
          </a:p>
        </p:txBody>
      </p:sp>
      <p:sp>
        <p:nvSpPr>
          <p:cNvPr id="675" name="Google Shape;675;p61"/>
          <p:cNvSpPr txBox="1"/>
          <p:nvPr/>
        </p:nvSpPr>
        <p:spPr>
          <a:xfrm>
            <a:off x="1558375" y="1857338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2</a:t>
            </a:r>
            <a:endParaRPr/>
          </a:p>
        </p:txBody>
      </p:sp>
      <p:sp>
        <p:nvSpPr>
          <p:cNvPr id="676" name="Google Shape;676;p61"/>
          <p:cNvSpPr txBox="1"/>
          <p:nvPr/>
        </p:nvSpPr>
        <p:spPr>
          <a:xfrm>
            <a:off x="1935225" y="1508238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1</a:t>
            </a:r>
            <a:endParaRPr/>
          </a:p>
        </p:txBody>
      </p:sp>
      <p:cxnSp>
        <p:nvCxnSpPr>
          <p:cNvPr id="677" name="Google Shape;677;p61"/>
          <p:cNvCxnSpPr/>
          <p:nvPr/>
        </p:nvCxnSpPr>
        <p:spPr>
          <a:xfrm rot="10800000">
            <a:off x="1321075" y="1879250"/>
            <a:ext cx="237300" cy="175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78" name="Google Shape;678;p61"/>
          <p:cNvCxnSpPr/>
          <p:nvPr/>
        </p:nvCxnSpPr>
        <p:spPr>
          <a:xfrm>
            <a:off x="688500" y="269875"/>
            <a:ext cx="265200" cy="175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79" name="Google Shape;679;p61"/>
          <p:cNvCxnSpPr/>
          <p:nvPr/>
        </p:nvCxnSpPr>
        <p:spPr>
          <a:xfrm rot="10800000">
            <a:off x="1935225" y="1356450"/>
            <a:ext cx="204900" cy="258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80" name="Google Shape;680;p61"/>
          <p:cNvSpPr txBox="1"/>
          <p:nvPr/>
        </p:nvSpPr>
        <p:spPr>
          <a:xfrm>
            <a:off x="3028058" y="745900"/>
            <a:ext cx="666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 = </a:t>
            </a:r>
            <a:endParaRPr sz="1000"/>
          </a:p>
        </p:txBody>
      </p:sp>
      <p:sp>
        <p:nvSpPr>
          <p:cNvPr id="682" name="Google Shape;682;p61"/>
          <p:cNvSpPr txBox="1"/>
          <p:nvPr/>
        </p:nvSpPr>
        <p:spPr>
          <a:xfrm>
            <a:off x="3999442" y="1245150"/>
            <a:ext cx="156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N1 = </a:t>
            </a:r>
            <a:endParaRPr sz="1000"/>
          </a:p>
        </p:txBody>
      </p:sp>
      <p:sp>
        <p:nvSpPr>
          <p:cNvPr id="684" name="Google Shape;684;p61"/>
          <p:cNvSpPr txBox="1"/>
          <p:nvPr/>
        </p:nvSpPr>
        <p:spPr>
          <a:xfrm>
            <a:off x="5526001" y="1229550"/>
            <a:ext cx="18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⍵1 =  </a:t>
            </a:r>
            <a:endParaRPr sz="1000"/>
          </a:p>
        </p:txBody>
      </p:sp>
      <p:sp>
        <p:nvSpPr>
          <p:cNvPr id="686" name="Google Shape;686;p61"/>
          <p:cNvSpPr txBox="1"/>
          <p:nvPr/>
        </p:nvSpPr>
        <p:spPr>
          <a:xfrm>
            <a:off x="5013374" y="750575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Z1=</a:t>
            </a:r>
            <a:endParaRPr sz="1000"/>
          </a:p>
        </p:txBody>
      </p:sp>
      <p:sp>
        <p:nvSpPr>
          <p:cNvPr id="687" name="Google Shape;687;p61"/>
          <p:cNvSpPr/>
          <p:nvPr/>
        </p:nvSpPr>
        <p:spPr>
          <a:xfrm>
            <a:off x="21325" y="49525"/>
            <a:ext cx="2642400" cy="21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9" name="Google Shape;689;p61"/>
          <p:cNvSpPr txBox="1"/>
          <p:nvPr/>
        </p:nvSpPr>
        <p:spPr>
          <a:xfrm>
            <a:off x="6984599" y="750575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Z2=</a:t>
            </a:r>
            <a:endParaRPr sz="1000"/>
          </a:p>
        </p:txBody>
      </p:sp>
      <p:sp>
        <p:nvSpPr>
          <p:cNvPr id="691" name="Google Shape;691;p61"/>
          <p:cNvSpPr txBox="1"/>
          <p:nvPr/>
        </p:nvSpPr>
        <p:spPr>
          <a:xfrm>
            <a:off x="2943103" y="1245150"/>
            <a:ext cx="1056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On sait que</a:t>
            </a:r>
            <a:endParaRPr sz="1000"/>
          </a:p>
        </p:txBody>
      </p:sp>
      <p:sp>
        <p:nvSpPr>
          <p:cNvPr id="692" name="Google Shape;692;p61"/>
          <p:cNvSpPr txBox="1"/>
          <p:nvPr/>
        </p:nvSpPr>
        <p:spPr>
          <a:xfrm>
            <a:off x="3028050" y="1660400"/>
            <a:ext cx="2087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et maintenant on sait que </a:t>
            </a:r>
            <a:endParaRPr sz="1000"/>
          </a:p>
        </p:txBody>
      </p:sp>
      <p:sp>
        <p:nvSpPr>
          <p:cNvPr id="693" name="Google Shape;693;p61"/>
          <p:cNvSpPr txBox="1"/>
          <p:nvPr/>
        </p:nvSpPr>
        <p:spPr>
          <a:xfrm>
            <a:off x="4978049" y="1660400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Z2=</a:t>
            </a:r>
            <a:endParaRPr sz="1000"/>
          </a:p>
        </p:txBody>
      </p:sp>
      <p:sp>
        <p:nvSpPr>
          <p:cNvPr id="695" name="Google Shape;695;p61"/>
          <p:cNvSpPr txBox="1"/>
          <p:nvPr/>
        </p:nvSpPr>
        <p:spPr>
          <a:xfrm>
            <a:off x="2672213" y="2075650"/>
            <a:ext cx="4963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Ainsi, le rapport de vitesse est l’inverse du rapport du nombre de dents</a:t>
            </a:r>
            <a:endParaRPr sz="1000"/>
          </a:p>
        </p:txBody>
      </p:sp>
      <p:sp>
        <p:nvSpPr>
          <p:cNvPr id="701" name="Google Shape;701;p61"/>
          <p:cNvSpPr txBox="1"/>
          <p:nvPr/>
        </p:nvSpPr>
        <p:spPr>
          <a:xfrm>
            <a:off x="107550" y="2490900"/>
            <a:ext cx="7176600" cy="7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tu as compris: compte Z3 puis exprime N3/N2 en fonction du nombre de dents Z2 et Z3  ;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calcule N3 si N2= 300 tours/min.</a:t>
            </a:r>
            <a:endParaRPr sz="1000"/>
          </a:p>
        </p:txBody>
      </p:sp>
      <p:sp>
        <p:nvSpPr>
          <p:cNvPr id="709" name="Google Shape;709;p61"/>
          <p:cNvSpPr txBox="1"/>
          <p:nvPr/>
        </p:nvSpPr>
        <p:spPr>
          <a:xfrm>
            <a:off x="107550" y="3808950"/>
            <a:ext cx="7176600" cy="55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Si tu as compris: N3/N1 en fonction du nombre de Z1, Z2 et Z3  </a:t>
            </a:r>
            <a:r>
              <a:rPr lang="fr" sz="1200" dirty="0" smtClean="0">
                <a:solidFill>
                  <a:schemeClr val="dk1"/>
                </a:solidFill>
              </a:rPr>
              <a:t>;calcule </a:t>
            </a:r>
            <a:r>
              <a:rPr lang="fr" sz="1200" dirty="0">
                <a:solidFill>
                  <a:schemeClr val="dk1"/>
                </a:solidFill>
              </a:rPr>
              <a:t>N3 si N1= 1200 tours/min.</a:t>
            </a:r>
            <a:endParaRPr sz="1000"/>
          </a:p>
        </p:txBody>
      </p:sp>
      <p:sp>
        <p:nvSpPr>
          <p:cNvPr id="48" name="Rectangle 47"/>
          <p:cNvSpPr/>
          <p:nvPr/>
        </p:nvSpPr>
        <p:spPr>
          <a:xfrm>
            <a:off x="3427401" y="927187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Rectangle 48"/>
          <p:cNvSpPr/>
          <p:nvPr/>
        </p:nvSpPr>
        <p:spPr>
          <a:xfrm>
            <a:off x="5422455" y="908004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/>
          <p:cNvSpPr/>
          <p:nvPr/>
        </p:nvSpPr>
        <p:spPr>
          <a:xfrm>
            <a:off x="7462271" y="920793"/>
            <a:ext cx="1246909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/>
          <p:cNvSpPr/>
          <p:nvPr/>
        </p:nvSpPr>
        <p:spPr>
          <a:xfrm>
            <a:off x="4424929" y="1413162"/>
            <a:ext cx="1087050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/>
          <p:cNvSpPr/>
          <p:nvPr/>
        </p:nvSpPr>
        <p:spPr>
          <a:xfrm>
            <a:off x="6068291" y="1393979"/>
            <a:ext cx="1087050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5422456" y="1816010"/>
            <a:ext cx="1087050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/>
          <p:cNvSpPr/>
          <p:nvPr/>
        </p:nvSpPr>
        <p:spPr>
          <a:xfrm>
            <a:off x="191831" y="3344273"/>
            <a:ext cx="7481455" cy="6586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191831" y="4284251"/>
            <a:ext cx="7481455" cy="65862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pic>
        <p:nvPicPr>
          <p:cNvPr id="721" name="Google Shape;72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0350" y="501625"/>
            <a:ext cx="3679051" cy="3436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075" y="682300"/>
            <a:ext cx="4715551" cy="2463211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62"/>
          <p:cNvSpPr txBox="1"/>
          <p:nvPr/>
        </p:nvSpPr>
        <p:spPr>
          <a:xfrm>
            <a:off x="671225" y="165800"/>
            <a:ext cx="45429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m: le module de la denture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58623" y="3158835"/>
            <a:ext cx="1630574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3011764" y="3158835"/>
            <a:ext cx="1630574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>
            <a:off x="6081079" y="3932558"/>
            <a:ext cx="1630574" cy="364481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235</Words>
  <PresentationFormat>Affichage à l'écran (16:9)</PresentationFormat>
  <Paragraphs>36</Paragraphs>
  <Slides>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5" baseType="lpstr">
      <vt:lpstr>Arial</vt:lpstr>
      <vt:lpstr>Simple Light</vt:lpstr>
      <vt:lpstr>Diapositive 1</vt:lpstr>
      <vt:lpstr>Diapositive 2</vt:lpstr>
      <vt:lpstr>Diapositive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pc pierre</dc:creator>
  <cp:lastModifiedBy>pc pierre</cp:lastModifiedBy>
  <cp:revision>2</cp:revision>
  <dcterms:modified xsi:type="dcterms:W3CDTF">2022-02-06T20:15:32Z</dcterms:modified>
</cp:coreProperties>
</file>